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"/>
  </p:notesMasterIdLst>
  <p:sldIdLst>
    <p:sldId id="334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51495" autoAdjust="0"/>
  </p:normalViewPr>
  <p:slideViewPr>
    <p:cSldViewPr snapToGrid="0">
      <p:cViewPr>
        <p:scale>
          <a:sx n="66" d="100"/>
          <a:sy n="66" d="100"/>
        </p:scale>
        <p:origin x="1304" y="-6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206DB-C37E-4B0C-A886-BC599C55441B}" type="datetimeFigureOut">
              <a:rPr lang="en-US" smtClean="0"/>
              <a:t>12/14/2019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08BCA7-D6B7-4EB5-BA68-5D6A17003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455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/>
              <a:t>Safety – review any hazards, evacuation routes, locations of AED’s etc.</a:t>
            </a:r>
          </a:p>
          <a:p>
            <a:pPr marL="228600" indent="-228600">
              <a:buAutoNum type="arabicPeriod"/>
            </a:pPr>
            <a:r>
              <a:rPr lang="en-US" dirty="0"/>
              <a:t>Refreshments and Restrooms - Available at (state time) - </a:t>
            </a:r>
          </a:p>
          <a:p>
            <a:pPr marL="228600" indent="-228600">
              <a:buAutoNum type="arabicPeriod"/>
            </a:pPr>
            <a:r>
              <a:rPr lang="en-US" dirty="0"/>
              <a:t>Start on time / End on time / Follow the agenda / prompt return</a:t>
            </a:r>
            <a:r>
              <a:rPr lang="en-US" baseline="0" dirty="0"/>
              <a:t> from breaks</a:t>
            </a:r>
          </a:p>
          <a:p>
            <a:pPr marL="228600" indent="-228600">
              <a:buAutoNum type="arabicPeriod"/>
            </a:pPr>
            <a:r>
              <a:rPr lang="en-US" baseline="0" dirty="0"/>
              <a:t>Put the room back the way we found it – 5S - proper disposal recyclable materials</a:t>
            </a:r>
          </a:p>
          <a:p>
            <a:pPr marL="228600" indent="-228600">
              <a:buAutoNum type="arabicPeriod"/>
            </a:pPr>
            <a:r>
              <a:rPr lang="en-US" baseline="0" dirty="0"/>
              <a:t>Minimize distractions – cell phones, tablets, laptops – use for value added activity</a:t>
            </a:r>
          </a:p>
          <a:p>
            <a:pPr marL="228600" indent="-228600">
              <a:buAutoNum type="arabicPeriod"/>
            </a:pPr>
            <a:r>
              <a:rPr lang="en-US" baseline="0" dirty="0"/>
              <a:t>Treat each other with respect / call timeout if necessary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56D482-82B7-4F7F-8D47-982FABCEE65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38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7F6A5-B925-49CE-A3BB-80CB5DF9584D}" type="datetimeFigureOut">
              <a:rPr lang="en-US" smtClean="0"/>
              <a:t>12/14/2019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99D3A-C92B-44DA-A9B8-D33E01B9E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354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7F6A5-B925-49CE-A3BB-80CB5DF9584D}" type="datetimeFigureOut">
              <a:rPr lang="en-US" smtClean="0"/>
              <a:t>12/14/2019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99D3A-C92B-44DA-A9B8-D33E01B9E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713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7F6A5-B925-49CE-A3BB-80CB5DF9584D}" type="datetimeFigureOut">
              <a:rPr lang="en-US" smtClean="0"/>
              <a:t>12/14/2019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99D3A-C92B-44DA-A9B8-D33E01B9E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5501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Subheading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6"/>
          </p:nvPr>
        </p:nvSpPr>
        <p:spPr>
          <a:xfrm>
            <a:off x="685800" y="1524000"/>
            <a:ext cx="8001000" cy="46482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  <a:ln>
            <a:noFill/>
          </a:ln>
        </p:spPr>
        <p:txBody>
          <a:bodyPr/>
          <a:lstStyle>
            <a:lvl1pPr>
              <a:defRPr>
                <a:ln w="3175">
                  <a:noFill/>
                </a:ln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Leadership Nugget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200" y="6356357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Richard Rich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51C06-B1B1-4F14-801D-3862AB85F3A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990600"/>
            <a:ext cx="8153400" cy="533400"/>
          </a:xfrm>
        </p:spPr>
        <p:txBody>
          <a:bodyPr anchor="ctr" anchorCtr="0">
            <a:normAutofit/>
          </a:bodyPr>
          <a:lstStyle>
            <a:lvl1pPr marL="0" indent="0">
              <a:buFontTx/>
              <a:buNone/>
              <a:defRPr sz="1350" b="1" spc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33400" y="914400"/>
            <a:ext cx="81534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000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7F6A5-B925-49CE-A3BB-80CB5DF9584D}" type="datetimeFigureOut">
              <a:rPr lang="en-US" smtClean="0"/>
              <a:t>12/14/2019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99D3A-C92B-44DA-A9B8-D33E01B9E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453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7F6A5-B925-49CE-A3BB-80CB5DF9584D}" type="datetimeFigureOut">
              <a:rPr lang="en-US" smtClean="0"/>
              <a:t>12/14/2019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99D3A-C92B-44DA-A9B8-D33E01B9E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899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7F6A5-B925-49CE-A3BB-80CB5DF9584D}" type="datetimeFigureOut">
              <a:rPr lang="en-US" smtClean="0"/>
              <a:t>12/14/2019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99D3A-C92B-44DA-A9B8-D33E01B9E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747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7F6A5-B925-49CE-A3BB-80CB5DF9584D}" type="datetimeFigureOut">
              <a:rPr lang="en-US" smtClean="0"/>
              <a:t>12/14/2019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99D3A-C92B-44DA-A9B8-D33E01B9E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561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7F6A5-B925-49CE-A3BB-80CB5DF9584D}" type="datetimeFigureOut">
              <a:rPr lang="en-US" smtClean="0"/>
              <a:t>12/14/2019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99D3A-C92B-44DA-A9B8-D33E01B9E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66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7F6A5-B925-49CE-A3BB-80CB5DF9584D}" type="datetimeFigureOut">
              <a:rPr lang="en-US" smtClean="0"/>
              <a:t>12/14/2019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99D3A-C92B-44DA-A9B8-D33E01B9E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62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7F6A5-B925-49CE-A3BB-80CB5DF9584D}" type="datetimeFigureOut">
              <a:rPr lang="en-US" smtClean="0"/>
              <a:t>12/14/2019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99D3A-C92B-44DA-A9B8-D33E01B9E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428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7F6A5-B925-49CE-A3BB-80CB5DF9584D}" type="datetimeFigureOut">
              <a:rPr lang="en-US" smtClean="0"/>
              <a:t>12/14/2019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99D3A-C92B-44DA-A9B8-D33E01B9E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903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37F6A5-B925-49CE-A3BB-80CB5DF9584D}" type="datetimeFigureOut">
              <a:rPr lang="en-US" smtClean="0"/>
              <a:t>12/14/2019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899D3A-C92B-44DA-A9B8-D33E01B9E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266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50" dirty="0"/>
              <a:t>Kaizen Event - Code of Conduct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51C06-B1B1-4F14-801D-3862AB85F3AA}" type="slidenum">
              <a:rPr lang="en-US" smtClean="0"/>
              <a:t>1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Our Commitment to Collaboration and Execution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CB56595-B225-4107-85F4-91911A39ED74}"/>
              </a:ext>
            </a:extLst>
          </p:cNvPr>
          <p:cNvGrpSpPr/>
          <p:nvPr/>
        </p:nvGrpSpPr>
        <p:grpSpPr>
          <a:xfrm>
            <a:off x="1148393" y="2914649"/>
            <a:ext cx="6771014" cy="1028702"/>
            <a:chOff x="763339" y="2568573"/>
            <a:chExt cx="9028019" cy="1371602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99041" y="2568573"/>
              <a:ext cx="1341049" cy="1237007"/>
            </a:xfrm>
            <a:prstGeom prst="ellipse">
              <a:avLst/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64783" y="2568573"/>
              <a:ext cx="1296669" cy="1254586"/>
            </a:xfrm>
            <a:prstGeom prst="ellipse">
              <a:avLst/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5"/>
            <a:srcRect l="1122" t="-5485" r="-1122" b="5485"/>
            <a:stretch/>
          </p:blipFill>
          <p:spPr>
            <a:xfrm>
              <a:off x="5386145" y="2568573"/>
              <a:ext cx="1314642" cy="1277791"/>
            </a:xfrm>
            <a:prstGeom prst="ellipse">
              <a:avLst/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925480" y="2568573"/>
              <a:ext cx="1328832" cy="1312361"/>
            </a:xfrm>
            <a:prstGeom prst="ellipse">
              <a:avLst/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56089" y="2576034"/>
              <a:ext cx="1335269" cy="1364141"/>
            </a:xfrm>
            <a:prstGeom prst="ellipse">
              <a:avLst/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  <p:pic>
          <p:nvPicPr>
            <p:cNvPr id="7" name="Picture 6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D783D91E-D093-4D41-A417-CCA3498ADE7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3339" y="2586152"/>
              <a:ext cx="1333925" cy="1237007"/>
            </a:xfrm>
            <a:prstGeom prst="ellipse">
              <a:avLst/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</p:grpSp>
    </p:spTree>
    <p:extLst>
      <p:ext uri="{BB962C8B-B14F-4D97-AF65-F5344CB8AC3E}">
        <p14:creationId xmlns:p14="http://schemas.microsoft.com/office/powerpoint/2010/main" val="32482980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</TotalTime>
  <Words>96</Words>
  <Application>Microsoft Office PowerPoint</Application>
  <PresentationFormat>On-screen Show (4:3)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Kaizen Event - Code of Conduct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Code of Conduct</dc:title>
  <dc:creator>Richard Rich</dc:creator>
  <cp:lastModifiedBy>Richard Rich</cp:lastModifiedBy>
  <cp:revision>6</cp:revision>
  <dcterms:created xsi:type="dcterms:W3CDTF">2019-12-14T21:26:17Z</dcterms:created>
  <dcterms:modified xsi:type="dcterms:W3CDTF">2019-12-14T22:09:23Z</dcterms:modified>
</cp:coreProperties>
</file>